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0" r:id="rId40"/>
    <p:sldId id="318" r:id="rId41"/>
    <p:sldId id="290" r:id="rId42"/>
    <p:sldId id="291" r:id="rId43"/>
    <p:sldId id="294" r:id="rId44"/>
    <p:sldId id="292" r:id="rId45"/>
    <p:sldId id="295" r:id="rId46"/>
    <p:sldId id="311" r:id="rId47"/>
    <p:sldId id="313" r:id="rId48"/>
    <p:sldId id="315" r:id="rId49"/>
    <p:sldId id="296" r:id="rId50"/>
    <p:sldId id="297" r:id="rId51"/>
    <p:sldId id="298" r:id="rId52"/>
    <p:sldId id="317" r:id="rId53"/>
    <p:sldId id="30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1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8946541" cy="2291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17" y="1865586"/>
            <a:ext cx="10011104" cy="4351283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12" y="3654847"/>
            <a:ext cx="6916522" cy="25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42" y="3322840"/>
            <a:ext cx="8421275" cy="26197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4248" y="1907628"/>
            <a:ext cx="10131973" cy="43092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797268"/>
            <a:ext cx="9075957" cy="2448911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828800"/>
            <a:ext cx="9075957" cy="2522484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44566"/>
            <a:ext cx="9075957" cy="440383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33533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4440620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9075957" cy="44090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8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2150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7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1541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527902" cy="4550979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2091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07527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433309" cy="4424853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267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1862"/>
            <a:ext cx="9075957" cy="4356536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8800"/>
            <a:ext cx="9516562" cy="2254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156076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204353"/>
            <a:ext cx="6886236" cy="2075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97269"/>
            <a:ext cx="9781256" cy="24646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075957" cy="4424853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7117"/>
            <a:ext cx="9075957" cy="4351281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5588"/>
            <a:ext cx="9075957" cy="2028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7366"/>
              </p:ext>
            </p:extLst>
          </p:nvPr>
        </p:nvGraphicFramePr>
        <p:xfrm>
          <a:off x="2416327" y="3835224"/>
          <a:ext cx="742030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1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31803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94" y="2073966"/>
            <a:ext cx="4926313" cy="362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698"/>
            <a:ext cx="5325703" cy="4395151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923392"/>
            <a:ext cx="4838299" cy="4325005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72" y="202871"/>
            <a:ext cx="5554082" cy="60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3"/>
            <a:ext cx="8946541" cy="4314496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39903"/>
            <a:ext cx="12160462" cy="602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53" y="6379779"/>
            <a:ext cx="5219437" cy="50206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Word2Vec on 20 Newsgroups</a:t>
            </a:r>
          </a:p>
        </p:txBody>
      </p:sp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96" y="3488628"/>
            <a:ext cx="6887767" cy="28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841"/>
            <a:ext cx="4772748" cy="436151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2" y="877612"/>
            <a:ext cx="5140048" cy="4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39310"/>
            <a:ext cx="9764385" cy="4409089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5" y="3935803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76097"/>
            <a:ext cx="9764385" cy="4372301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223974"/>
            <a:ext cx="7568379" cy="309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60331"/>
            <a:ext cx="9764385" cy="1476703"/>
          </a:xfrm>
        </p:spPr>
        <p:txBody>
          <a:bodyPr>
            <a:normAutofit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65586"/>
            <a:ext cx="4181890" cy="4382812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It’s a simple feedforward network with a single (tanh) hidden layer and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5945"/>
            <a:ext cx="4181890" cy="4272453"/>
          </a:xfrm>
        </p:spPr>
        <p:txBody>
          <a:bodyPr>
            <a:normAutofit/>
          </a:bodyPr>
          <a:lstStyle/>
          <a:p>
            <a:r>
              <a:rPr lang="en-US" dirty="0"/>
              <a:t>Once the attention mechanism has all the timesteps, it calculates a </a:t>
            </a:r>
            <a:r>
              <a:rPr lang="en-US" dirty="0" err="1"/>
              <a:t>softmax</a:t>
            </a:r>
            <a:r>
              <a:rPr lang="en-US" dirty="0"/>
              <a:t> over all the timesteps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2883"/>
            <a:ext cx="4199934" cy="3132083"/>
          </a:xfrm>
        </p:spPr>
        <p:txBody>
          <a:bodyPr>
            <a:normAutofit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35" y="5023946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0179"/>
            <a:ext cx="4147382" cy="4288219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7" y="2827283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648606"/>
            <a:ext cx="11226380" cy="33370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11007" y="517476"/>
            <a:ext cx="4955627" cy="5778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933903"/>
            <a:ext cx="4872596" cy="4545724"/>
          </a:xfrm>
        </p:spPr>
        <p:txBody>
          <a:bodyPr>
            <a:normAutofit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11007" y="517476"/>
            <a:ext cx="4955627" cy="5778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1" y="1933903"/>
            <a:ext cx="4872596" cy="45457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11007" y="517476"/>
            <a:ext cx="4955627" cy="5778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6455"/>
            <a:ext cx="10332720" cy="3999186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1352"/>
            <a:ext cx="10332720" cy="4482662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6607"/>
            <a:ext cx="10332720" cy="4477407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97116"/>
            <a:ext cx="10332720" cy="1022547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643882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380212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18138"/>
            <a:ext cx="6937101" cy="447215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35273" y="2099376"/>
            <a:ext cx="5611933" cy="24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675543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867353"/>
            <a:ext cx="9600840" cy="129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97280" y="1897116"/>
            <a:ext cx="10332720" cy="1022547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414"/>
            <a:ext cx="9854499" cy="4095438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17507" y="2675435"/>
            <a:ext cx="3572962" cy="3416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10654" y="2675435"/>
            <a:ext cx="3572962" cy="3416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9158"/>
            <a:ext cx="10058400" cy="4046483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065282"/>
            <a:ext cx="8825658" cy="2711822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90" y="3686768"/>
            <a:ext cx="5180779" cy="2541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2"/>
            <a:ext cx="9501626" cy="1907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5" y="509753"/>
            <a:ext cx="11070955" cy="5646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990" y="370686"/>
            <a:ext cx="6270472" cy="1184845"/>
          </a:xfrm>
        </p:spPr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3393"/>
            <a:ext cx="8946541" cy="2291254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4" y="3883570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3"/>
            <a:ext cx="8946541" cy="2280744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4573</TotalTime>
  <Words>3253</Words>
  <Application>Microsoft Office PowerPoint</Application>
  <PresentationFormat>Widescreen</PresentationFormat>
  <Paragraphs>327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Calibri</vt:lpstr>
      <vt:lpstr>Calibri Light</vt:lpstr>
      <vt:lpstr>StarSymbol</vt:lpstr>
      <vt:lpstr>Retrospect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301</cp:revision>
  <dcterms:created xsi:type="dcterms:W3CDTF">2017-04-05T23:11:45Z</dcterms:created>
  <dcterms:modified xsi:type="dcterms:W3CDTF">2017-04-14T20:21:49Z</dcterms:modified>
</cp:coreProperties>
</file>